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30" Target="slides/slide16.xml" Type="http://schemas.openxmlformats.org/officeDocument/2006/relationships/slide"/><Relationship Id="rId31" Target="slides/slide17.xml" Type="http://schemas.openxmlformats.org/officeDocument/2006/relationships/slide"/><Relationship Id="rId32" Target="slides/slide1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33914" y="1028700"/>
            <a:ext cx="11747353" cy="95473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26978" y="611214"/>
            <a:ext cx="8980281" cy="448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55"/>
              </a:lnSpc>
            </a:pPr>
            <a:r>
              <a:rPr lang="en-US" sz="8844">
                <a:solidFill>
                  <a:srgbClr val="000000"/>
                </a:solidFill>
                <a:latin typeface="Hammersmith One"/>
              </a:rPr>
              <a:t>Web Design and User Experience Engineering Final Project</a:t>
            </a:r>
            <a:r>
              <a:rPr lang="en-US" sz="8844">
                <a:solidFill>
                  <a:srgbClr val="000000"/>
                </a:solidFill>
                <a:latin typeface="Hammersmith One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6978" y="7090337"/>
            <a:ext cx="738221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737373"/>
                </a:solidFill>
                <a:latin typeface="Poppins Italics"/>
              </a:rPr>
              <a:t>Topic: Event Management Website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09310" y="2596863"/>
            <a:ext cx="12469380" cy="71543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13137" y="853498"/>
            <a:ext cx="9061725" cy="94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</a:pPr>
            <a:r>
              <a:rPr lang="en-US" sz="7078">
                <a:solidFill>
                  <a:srgbClr val="000000"/>
                </a:solidFill>
                <a:latin typeface="Hammersmith One"/>
              </a:rPr>
              <a:t>Register Page Contd.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09310" y="2741497"/>
            <a:ext cx="12469380" cy="71543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13137" y="910648"/>
            <a:ext cx="9061725" cy="123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3"/>
              </a:lnSpc>
            </a:pPr>
            <a:r>
              <a:rPr lang="en-US" sz="9377">
                <a:solidFill>
                  <a:srgbClr val="000000"/>
                </a:solidFill>
                <a:latin typeface="Hammersmith One"/>
              </a:rPr>
              <a:t>Registered 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09310" y="2624330"/>
            <a:ext cx="12469380" cy="71543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13137" y="853498"/>
            <a:ext cx="9061725" cy="90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9"/>
              </a:lnSpc>
            </a:pPr>
            <a:r>
              <a:rPr lang="en-US" sz="6878">
                <a:solidFill>
                  <a:srgbClr val="000000"/>
                </a:solidFill>
                <a:latin typeface="Hammersmith One"/>
              </a:rPr>
              <a:t>Create an Event Page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12931" y="2642704"/>
            <a:ext cx="12462138" cy="71553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13137" y="910648"/>
            <a:ext cx="9061725" cy="121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84"/>
              </a:lnSpc>
            </a:pPr>
            <a:r>
              <a:rPr lang="en-US" sz="9277">
                <a:solidFill>
                  <a:srgbClr val="000000"/>
                </a:solidFill>
                <a:latin typeface="Hammersmith One"/>
              </a:rPr>
              <a:t>Account Page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8460809" y="1547214"/>
            <a:ext cx="13368801" cy="10865189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497848" y="223262"/>
            <a:ext cx="6560317" cy="9840476"/>
            <a:chOff x="0" y="0"/>
            <a:chExt cx="6350000" cy="95250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74481" r="-74481" t="0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6978" y="4744445"/>
            <a:ext cx="1856068" cy="3990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6978" y="510186"/>
            <a:ext cx="1242625" cy="103702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1101469" y="9146146"/>
            <a:ext cx="3031255" cy="228170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26978" y="1766289"/>
            <a:ext cx="7388126" cy="2746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81"/>
              </a:lnSpc>
            </a:pPr>
            <a:r>
              <a:rPr lang="en-US" sz="10687">
                <a:solidFill>
                  <a:srgbClr val="000000"/>
                </a:solidFill>
                <a:latin typeface="Hammersmith One"/>
              </a:rPr>
              <a:t>Technology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6978" y="5641656"/>
            <a:ext cx="7388126" cy="330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Poppins"/>
              </a:rPr>
              <a:t>React</a:t>
            </a:r>
          </a:p>
          <a:p>
            <a:pPr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Poppins"/>
              </a:rPr>
              <a:t>MongoDB</a:t>
            </a:r>
          </a:p>
          <a:p>
            <a:pPr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Poppins"/>
              </a:rPr>
              <a:t>Express JS</a:t>
            </a:r>
          </a:p>
          <a:p>
            <a:pPr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Poppins"/>
              </a:rPr>
              <a:t>NodeJS</a:t>
            </a:r>
          </a:p>
          <a:p>
            <a:pPr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Poppins"/>
              </a:rPr>
              <a:t>Bootstrap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8460809" y="1547214"/>
            <a:ext cx="13368801" cy="10865189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497848" y="223262"/>
            <a:ext cx="6560317" cy="9840476"/>
            <a:chOff x="0" y="0"/>
            <a:chExt cx="6350000" cy="95250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74481" r="-74481" t="0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6978" y="4744445"/>
            <a:ext cx="1856068" cy="3990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6978" y="510186"/>
            <a:ext cx="1242625" cy="103702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1101469" y="9146146"/>
            <a:ext cx="3031255" cy="228170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26978" y="1756764"/>
            <a:ext cx="7388126" cy="253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89"/>
              </a:lnSpc>
            </a:pPr>
            <a:r>
              <a:rPr lang="en-US" sz="9888">
                <a:solidFill>
                  <a:srgbClr val="000000"/>
                </a:solidFill>
                <a:latin typeface="Hammersmith One"/>
              </a:rPr>
              <a:t>Integrations Used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6978" y="5641656"/>
            <a:ext cx="7388126" cy="263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Poppins"/>
              </a:rPr>
              <a:t>Google Maps API</a:t>
            </a:r>
          </a:p>
          <a:p>
            <a:pPr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Poppins"/>
              </a:rPr>
              <a:t>Stripe</a:t>
            </a:r>
          </a:p>
          <a:p>
            <a:pPr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Poppins"/>
              </a:rPr>
              <a:t>Font Awesome Icons</a:t>
            </a:r>
          </a:p>
          <a:p>
            <a:pPr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Poppins"/>
              </a:rPr>
              <a:t>Unsplash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196872">
            <a:off x="-2537994" y="6859003"/>
            <a:ext cx="9881325" cy="803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204584" y="4557760"/>
            <a:ext cx="5054716" cy="47005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786825"/>
            <a:ext cx="9061725" cy="14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69"/>
              </a:lnSpc>
            </a:pPr>
            <a:r>
              <a:rPr lang="en-US" sz="10777">
                <a:solidFill>
                  <a:srgbClr val="000000"/>
                </a:solidFill>
                <a:latin typeface="Hammersmith One"/>
              </a:rPr>
              <a:t>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28393"/>
            <a:ext cx="7388126" cy="29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0"/>
              </a:lnSpc>
            </a:pPr>
            <a:r>
              <a:rPr lang="en-US" sz="2500">
                <a:solidFill>
                  <a:srgbClr val="737373"/>
                </a:solidFill>
                <a:latin typeface="Poppins"/>
              </a:rPr>
              <a:t>Instead than having so many distinct platforms or webpages for Northeastern University activities, we have built a page where all of them are listed.  </a:t>
            </a:r>
          </a:p>
          <a:p>
            <a:pPr>
              <a:lnSpc>
                <a:spcPts val="475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3453245"/>
            <a:ext cx="1856068" cy="3990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true" rot="-1196872">
            <a:off x="11161114" y="-2127341"/>
            <a:ext cx="9881325" cy="80308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221833" y="-1890675"/>
            <a:ext cx="4443665" cy="334486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144769" y="2003592"/>
            <a:ext cx="5657850" cy="5607175"/>
            <a:chOff x="0" y="0"/>
            <a:chExt cx="1913890" cy="1896748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1913890" cy="1896748"/>
            </a:xfrm>
            <a:custGeom>
              <a:avLst/>
              <a:gdLst/>
              <a:ahLst/>
              <a:cxnLst/>
              <a:rect r="r" b="b" t="t" l="l"/>
              <a:pathLst>
                <a:path h="1896748" w="1913890">
                  <a:moveTo>
                    <a:pt x="1789430" y="1896748"/>
                  </a:moveTo>
                  <a:lnTo>
                    <a:pt x="124460" y="1896748"/>
                  </a:lnTo>
                  <a:cubicBezTo>
                    <a:pt x="55880" y="1896748"/>
                    <a:pt x="0" y="1840868"/>
                    <a:pt x="0" y="177228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72288"/>
                  </a:lnTo>
                  <a:cubicBezTo>
                    <a:pt x="1913890" y="1840868"/>
                    <a:pt x="1858010" y="1896748"/>
                    <a:pt x="1789430" y="1896748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356238" y="2221833"/>
            <a:ext cx="7524374" cy="752437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24991" r="-24991" t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013615"/>
            <a:ext cx="7388126" cy="197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Poppins"/>
              </a:rPr>
              <a:t>Built an end to end functional Website</a:t>
            </a:r>
          </a:p>
          <a:p>
            <a:pPr marL="604519" indent="-302260" lvl="1">
              <a:lnSpc>
                <a:spcPts val="5319"/>
              </a:lnSpc>
              <a:buFont typeface="Arial"/>
              <a:buChar char="•"/>
            </a:pPr>
            <a:r>
              <a:rPr lang="en-US" sz="2799">
                <a:solidFill>
                  <a:srgbClr val="737373"/>
                </a:solidFill>
                <a:latin typeface="Poppins"/>
              </a:rPr>
              <a:t>Provides a scalable UI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737373"/>
                </a:solidFill>
                <a:latin typeface="Poppin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089300"/>
            <a:ext cx="8327305" cy="1364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83"/>
              </a:lnSpc>
            </a:pPr>
            <a:r>
              <a:rPr lang="en-US" sz="10286">
                <a:solidFill>
                  <a:srgbClr val="000000"/>
                </a:solidFill>
                <a:latin typeface="Hammersmith One"/>
              </a:rPr>
              <a:t>Summary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726463">
            <a:off x="-3736200" y="-4362426"/>
            <a:ext cx="16425903" cy="133497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03232" y="6146757"/>
            <a:ext cx="1856068" cy="39905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871174" y="8748469"/>
            <a:ext cx="7388126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737373"/>
                </a:solidFill>
                <a:latin typeface="Poppins Italics"/>
              </a:rPr>
              <a:t>Event Management 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73538" y="4584409"/>
            <a:ext cx="9585762" cy="1562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722"/>
              </a:lnSpc>
            </a:pPr>
            <a:r>
              <a:rPr lang="en-US" sz="11841">
                <a:solidFill>
                  <a:srgbClr val="000000"/>
                </a:solidFill>
                <a:latin typeface="Hammersmith One"/>
              </a:rPr>
              <a:t>Thank You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true" rot="-5400000">
            <a:off x="16556025" y="9158997"/>
            <a:ext cx="4443665" cy="334486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251796" y="-118241"/>
            <a:ext cx="13368801" cy="1086518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15566" y="510186"/>
            <a:ext cx="1242625" cy="10370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true" rot="-5400000">
            <a:off x="16066167" y="8614566"/>
            <a:ext cx="4443665" cy="3344868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2919961" y="1890646"/>
            <a:ext cx="6705131" cy="670513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726861" y="3325456"/>
            <a:ext cx="3835511" cy="3835511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857677" y="3158442"/>
            <a:ext cx="7935822" cy="142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79"/>
              </a:lnSpc>
            </a:pPr>
            <a:r>
              <a:rPr lang="en-US" sz="10888">
                <a:solidFill>
                  <a:srgbClr val="000000"/>
                </a:solidFill>
                <a:latin typeface="Hammersmith One"/>
              </a:rPr>
              <a:t>Our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57677" y="5595550"/>
            <a:ext cx="7388126" cy="2637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</a:pPr>
            <a:r>
              <a:rPr lang="en-US" sz="2799">
                <a:solidFill>
                  <a:srgbClr val="737373"/>
                </a:solidFill>
                <a:latin typeface="Poppins"/>
              </a:rPr>
              <a:t>Akhilesh Kavitkar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737373"/>
                </a:solidFill>
                <a:latin typeface="Poppins"/>
              </a:rPr>
              <a:t>Kaustubh Lawale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737373"/>
                </a:solidFill>
                <a:latin typeface="Poppins"/>
              </a:rPr>
              <a:t>Nithin Dornipadu</a:t>
            </a:r>
          </a:p>
          <a:p>
            <a:pPr>
              <a:lnSpc>
                <a:spcPts val="5319"/>
              </a:lnSpc>
            </a:pPr>
            <a:r>
              <a:rPr lang="en-US" sz="2799">
                <a:solidFill>
                  <a:srgbClr val="737373"/>
                </a:solidFill>
                <a:latin typeface="Poppins"/>
              </a:rPr>
              <a:t>Sai Tej Sunkara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196872">
            <a:off x="-2537994" y="6859003"/>
            <a:ext cx="9881325" cy="803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204584" y="4557760"/>
            <a:ext cx="5054716" cy="47005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601472"/>
            <a:ext cx="9061725" cy="1419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69"/>
              </a:lnSpc>
            </a:pPr>
            <a:r>
              <a:rPr lang="en-US" sz="10777">
                <a:solidFill>
                  <a:srgbClr val="000000"/>
                </a:solidFill>
                <a:latin typeface="Hammersmith One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21977"/>
            <a:ext cx="7388126" cy="29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0"/>
              </a:lnSpc>
            </a:pPr>
            <a:r>
              <a:rPr lang="en-US" sz="2500">
                <a:solidFill>
                  <a:srgbClr val="737373"/>
                </a:solidFill>
                <a:latin typeface="Poppins"/>
              </a:rPr>
              <a:t>Our website has been designed to facilitate the management and organization of events held by Northeastern University staff, teachers, students, and management.</a:t>
            </a:r>
          </a:p>
          <a:p>
            <a:pPr>
              <a:lnSpc>
                <a:spcPts val="475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true" rot="-1196872">
            <a:off x="-2537994" y="6859003"/>
            <a:ext cx="9881325" cy="803082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204584" y="4557760"/>
            <a:ext cx="5054716" cy="470054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786825"/>
            <a:ext cx="9061725" cy="2770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69"/>
              </a:lnSpc>
            </a:pPr>
            <a:r>
              <a:rPr lang="en-US" sz="10777">
                <a:solidFill>
                  <a:srgbClr val="000000"/>
                </a:solidFill>
                <a:latin typeface="Hammersmith One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28393"/>
            <a:ext cx="7388126" cy="296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0"/>
              </a:lnSpc>
            </a:pPr>
            <a:r>
              <a:rPr lang="en-US" sz="2500">
                <a:solidFill>
                  <a:srgbClr val="737373"/>
                </a:solidFill>
                <a:latin typeface="Poppins"/>
              </a:rPr>
              <a:t>There is no platform for the events that Northeastern offers. There are various websites or social media platforms where these events are posted. </a:t>
            </a:r>
            <a:r>
              <a:rPr lang="en-US" sz="2500">
                <a:solidFill>
                  <a:srgbClr val="737373"/>
                </a:solidFill>
                <a:latin typeface="Poppins"/>
              </a:rPr>
              <a:t> </a:t>
            </a:r>
          </a:p>
          <a:p>
            <a:pPr>
              <a:lnSpc>
                <a:spcPts val="475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09310" y="2596863"/>
            <a:ext cx="12469380" cy="71543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13137" y="920173"/>
            <a:ext cx="9061725" cy="130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8"/>
              </a:lnSpc>
            </a:pPr>
            <a:r>
              <a:rPr lang="en-US" sz="9877">
                <a:solidFill>
                  <a:srgbClr val="000000"/>
                </a:solidFill>
                <a:latin typeface="Hammersmith One"/>
              </a:rPr>
              <a:t>Login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09310" y="2633022"/>
            <a:ext cx="12469380" cy="71543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13137" y="920173"/>
            <a:ext cx="9061725" cy="130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8"/>
              </a:lnSpc>
            </a:pPr>
            <a:r>
              <a:rPr lang="en-US" sz="9877">
                <a:solidFill>
                  <a:srgbClr val="000000"/>
                </a:solidFill>
                <a:latin typeface="Hammersmith One"/>
              </a:rPr>
              <a:t>SignUp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12931" y="2548241"/>
            <a:ext cx="12462138" cy="71553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13137" y="920173"/>
            <a:ext cx="9061725" cy="130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8"/>
              </a:lnSpc>
            </a:pPr>
            <a:r>
              <a:rPr lang="en-US" sz="9877">
                <a:solidFill>
                  <a:srgbClr val="000000"/>
                </a:solidFill>
                <a:latin typeface="Hammersmith One"/>
              </a:rPr>
              <a:t>Main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12931" y="2567134"/>
            <a:ext cx="12462138" cy="715534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13137" y="920173"/>
            <a:ext cx="9061725" cy="130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8"/>
              </a:lnSpc>
            </a:pPr>
            <a:r>
              <a:rPr lang="en-US" sz="9877">
                <a:solidFill>
                  <a:srgbClr val="000000"/>
                </a:solidFill>
                <a:latin typeface="Hammersmith One"/>
              </a:rPr>
              <a:t>Events Page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-2071660" y="-1672434"/>
            <a:ext cx="4443665" cy="33448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37987" y="510186"/>
            <a:ext cx="1242625" cy="10370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909310" y="2614943"/>
            <a:ext cx="12469380" cy="71543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613137" y="920173"/>
            <a:ext cx="9061725" cy="130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8"/>
              </a:lnSpc>
            </a:pPr>
            <a:r>
              <a:rPr lang="en-US" sz="9877">
                <a:solidFill>
                  <a:srgbClr val="000000"/>
                </a:solidFill>
                <a:latin typeface="Hammersmith One"/>
              </a:rPr>
              <a:t>Register 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DAFgtQDfA8U</dc:identifier>
  <dcterms:modified xsi:type="dcterms:W3CDTF">2011-08-01T06:04:30Z</dcterms:modified>
  <cp:revision>1</cp:revision>
  <dc:title>Event Management</dc:title>
</cp:coreProperties>
</file>